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8" r:id="rId9"/>
    <p:sldId id="269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JA PASUPULETI" initials="RP" lastIdx="1" clrIdx="0">
    <p:extLst>
      <p:ext uri="{19B8F6BF-5375-455C-9EA6-DF929625EA0E}">
        <p15:presenceInfo xmlns:p15="http://schemas.microsoft.com/office/powerpoint/2012/main" userId="44cc4e5eedf4e1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3370A-5406-4F06-BA30-C237BB010437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81B72F-522B-4975-A66E-72A515F059D4}">
      <dgm:prSet phldrT="[Text]" phldr="0"/>
      <dgm:spPr/>
      <dgm:t>
        <a:bodyPr/>
        <a:lstStyle/>
        <a:p>
          <a:pPr algn="ctr"/>
          <a:r>
            <a:rPr lang="en-IN" dirty="0"/>
            <a:t>Load Dataset</a:t>
          </a:r>
        </a:p>
      </dgm:t>
    </dgm:pt>
    <dgm:pt modelId="{A448CFE2-1396-4C59-8765-2E99EA0AC987}" type="parTrans" cxnId="{8F8482E0-2A47-4460-AA84-7DD576478F48}">
      <dgm:prSet/>
      <dgm:spPr/>
      <dgm:t>
        <a:bodyPr/>
        <a:lstStyle/>
        <a:p>
          <a:pPr algn="ctr"/>
          <a:endParaRPr lang="en-IN"/>
        </a:p>
      </dgm:t>
    </dgm:pt>
    <dgm:pt modelId="{701ACC8F-09D8-466F-B357-3511A56E5564}" type="sibTrans" cxnId="{8F8482E0-2A47-4460-AA84-7DD576478F48}">
      <dgm:prSet/>
      <dgm:spPr>
        <a:solidFill>
          <a:schemeClr val="bg2"/>
        </a:solidFill>
        <a:ln>
          <a:solidFill>
            <a:schemeClr val="tx2"/>
          </a:solidFill>
        </a:ln>
      </dgm:spPr>
      <dgm:t>
        <a:bodyPr/>
        <a:lstStyle/>
        <a:p>
          <a:pPr algn="ctr"/>
          <a:endParaRPr lang="en-IN"/>
        </a:p>
      </dgm:t>
    </dgm:pt>
    <dgm:pt modelId="{F0813581-1B4C-4B72-9148-D9C172CE9B2B}">
      <dgm:prSet phldrT="[Text]" phldr="0"/>
      <dgm:spPr/>
      <dgm:t>
        <a:bodyPr/>
        <a:lstStyle/>
        <a:p>
          <a:pPr algn="ctr"/>
          <a:r>
            <a:rPr lang="en-IN" dirty="0"/>
            <a:t>Data Preprocessing</a:t>
          </a:r>
        </a:p>
      </dgm:t>
    </dgm:pt>
    <dgm:pt modelId="{B907C39F-5D0D-4F96-8459-6F7DD53B03D1}" type="parTrans" cxnId="{1825311F-E1E6-44C5-B309-2DE745CA0E2E}">
      <dgm:prSet/>
      <dgm:spPr/>
      <dgm:t>
        <a:bodyPr/>
        <a:lstStyle/>
        <a:p>
          <a:pPr algn="ctr"/>
          <a:endParaRPr lang="en-IN"/>
        </a:p>
      </dgm:t>
    </dgm:pt>
    <dgm:pt modelId="{4792F008-AD15-47B2-960D-AC9F1B83B733}" type="sibTrans" cxnId="{1825311F-E1E6-44C5-B309-2DE745CA0E2E}">
      <dgm:prSet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en-IN"/>
        </a:p>
      </dgm:t>
    </dgm:pt>
    <dgm:pt modelId="{52A7BAC7-C603-4571-8E29-8D9456B7E1F0}">
      <dgm:prSet phldrT="[Text]" phldr="0"/>
      <dgm:spPr/>
      <dgm:t>
        <a:bodyPr/>
        <a:lstStyle/>
        <a:p>
          <a:pPr algn="ctr"/>
          <a:r>
            <a:rPr lang="en-IN" dirty="0"/>
            <a:t>TF-IDF Vectorization</a:t>
          </a:r>
        </a:p>
      </dgm:t>
    </dgm:pt>
    <dgm:pt modelId="{668432CD-B205-4B89-9E4D-D42A2B2E3231}" type="parTrans" cxnId="{06284BC9-F959-4B0C-8A46-24B5EA548616}">
      <dgm:prSet/>
      <dgm:spPr/>
      <dgm:t>
        <a:bodyPr/>
        <a:lstStyle/>
        <a:p>
          <a:pPr algn="ctr"/>
          <a:endParaRPr lang="en-IN"/>
        </a:p>
      </dgm:t>
    </dgm:pt>
    <dgm:pt modelId="{177FCE19-0B65-4260-9151-902D2F0DAB56}" type="sibTrans" cxnId="{06284BC9-F959-4B0C-8A46-24B5EA548616}">
      <dgm:prSet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en-IN"/>
        </a:p>
      </dgm:t>
    </dgm:pt>
    <dgm:pt modelId="{6482C144-55D8-4011-B8B4-0114ED314279}">
      <dgm:prSet phldrT="[Text]" phldr="0"/>
      <dgm:spPr/>
      <dgm:t>
        <a:bodyPr/>
        <a:lstStyle/>
        <a:p>
          <a:pPr algn="ctr"/>
          <a:r>
            <a:rPr lang="en-IN" dirty="0"/>
            <a:t>Model Training</a:t>
          </a:r>
        </a:p>
      </dgm:t>
    </dgm:pt>
    <dgm:pt modelId="{99B05F01-AF4A-4EE2-84E8-27859B25820D}" type="parTrans" cxnId="{A625EDFF-A5EA-4A2D-97FA-B5C9C32885E1}">
      <dgm:prSet/>
      <dgm:spPr/>
      <dgm:t>
        <a:bodyPr/>
        <a:lstStyle/>
        <a:p>
          <a:pPr algn="ctr"/>
          <a:endParaRPr lang="en-IN"/>
        </a:p>
      </dgm:t>
    </dgm:pt>
    <dgm:pt modelId="{6F99CC95-00DA-4AC1-92C6-0261866F49E1}" type="sibTrans" cxnId="{A625EDFF-A5EA-4A2D-97FA-B5C9C32885E1}">
      <dgm:prSet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en-IN"/>
        </a:p>
      </dgm:t>
    </dgm:pt>
    <dgm:pt modelId="{79F9ABDD-D94E-428A-B649-F502EAE0602B}">
      <dgm:prSet phldrT="[Text]" phldr="0"/>
      <dgm:spPr/>
      <dgm:t>
        <a:bodyPr/>
        <a:lstStyle/>
        <a:p>
          <a:pPr algn="ctr"/>
          <a:r>
            <a:rPr lang="en-IN" dirty="0"/>
            <a:t>Hyperparameter Tuning</a:t>
          </a:r>
        </a:p>
      </dgm:t>
    </dgm:pt>
    <dgm:pt modelId="{96037328-490D-48E0-A965-F828FC05B42B}" type="parTrans" cxnId="{626B6ED3-2F7C-4FA1-BD38-D44A0C332765}">
      <dgm:prSet/>
      <dgm:spPr/>
      <dgm:t>
        <a:bodyPr/>
        <a:lstStyle/>
        <a:p>
          <a:pPr algn="ctr"/>
          <a:endParaRPr lang="en-IN"/>
        </a:p>
      </dgm:t>
    </dgm:pt>
    <dgm:pt modelId="{9B058AA7-7596-4B6B-8E09-B8C0F241E13E}" type="sibTrans" cxnId="{626B6ED3-2F7C-4FA1-BD38-D44A0C332765}">
      <dgm:prSet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en-IN"/>
        </a:p>
      </dgm:t>
    </dgm:pt>
    <dgm:pt modelId="{E8478A5D-24E2-406E-8CFB-6CF245640558}">
      <dgm:prSet phldrT="[Text]" phldr="0"/>
      <dgm:spPr/>
      <dgm:t>
        <a:bodyPr/>
        <a:lstStyle/>
        <a:p>
          <a:pPr algn="ctr"/>
          <a:r>
            <a:rPr lang="en-IN"/>
            <a:t>Cross-Validation</a:t>
          </a:r>
          <a:endParaRPr lang="en-IN" dirty="0"/>
        </a:p>
      </dgm:t>
    </dgm:pt>
    <dgm:pt modelId="{89F968E6-CB27-4F81-AD6E-F888B4E3895D}" type="parTrans" cxnId="{CD4CE90A-176E-420E-87B3-CC00C25EB590}">
      <dgm:prSet/>
      <dgm:spPr/>
      <dgm:t>
        <a:bodyPr/>
        <a:lstStyle/>
        <a:p>
          <a:pPr algn="ctr"/>
          <a:endParaRPr lang="en-IN"/>
        </a:p>
      </dgm:t>
    </dgm:pt>
    <dgm:pt modelId="{142806E2-4682-45B1-A8C2-0F160AFAB553}" type="sibTrans" cxnId="{CD4CE90A-176E-420E-87B3-CC00C25EB590}">
      <dgm:prSet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en-IN"/>
        </a:p>
      </dgm:t>
    </dgm:pt>
    <dgm:pt modelId="{A0843E13-4D4F-4382-83D8-690DFD01B44C}">
      <dgm:prSet phldrT="[Text]" phldr="0"/>
      <dgm:spPr/>
      <dgm:t>
        <a:bodyPr/>
        <a:lstStyle/>
        <a:p>
          <a:pPr algn="ctr"/>
          <a:r>
            <a:rPr lang="en-IN" dirty="0"/>
            <a:t>Model Selection</a:t>
          </a:r>
        </a:p>
      </dgm:t>
    </dgm:pt>
    <dgm:pt modelId="{BD451DE9-9196-458D-B312-BDDC056E1BD7}" type="parTrans" cxnId="{BE027C8A-0ADC-4906-86CA-B6F8E48918AC}">
      <dgm:prSet/>
      <dgm:spPr/>
      <dgm:t>
        <a:bodyPr/>
        <a:lstStyle/>
        <a:p>
          <a:pPr algn="ctr"/>
          <a:endParaRPr lang="en-IN"/>
        </a:p>
      </dgm:t>
    </dgm:pt>
    <dgm:pt modelId="{F0791AE9-3C4C-4BB2-BBF9-392651ECC411}" type="sibTrans" cxnId="{BE027C8A-0ADC-4906-86CA-B6F8E48918AC}">
      <dgm:prSet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en-IN"/>
        </a:p>
      </dgm:t>
    </dgm:pt>
    <dgm:pt modelId="{AB928415-C58A-4134-9B47-85D334892B66}">
      <dgm:prSet phldrT="[Text]" phldr="0"/>
      <dgm:spPr/>
      <dgm:t>
        <a:bodyPr/>
        <a:lstStyle/>
        <a:p>
          <a:pPr algn="ctr"/>
          <a:r>
            <a:rPr lang="en-IN" dirty="0"/>
            <a:t>Evaluation on Test Data</a:t>
          </a:r>
        </a:p>
      </dgm:t>
    </dgm:pt>
    <dgm:pt modelId="{6EE41BAE-DC0D-4CC1-AA57-E30F8AB8DA64}" type="parTrans" cxnId="{757B97E8-10CD-42C5-A060-5619487EE6D3}">
      <dgm:prSet/>
      <dgm:spPr/>
      <dgm:t>
        <a:bodyPr/>
        <a:lstStyle/>
        <a:p>
          <a:pPr algn="ctr"/>
          <a:endParaRPr lang="en-IN"/>
        </a:p>
      </dgm:t>
    </dgm:pt>
    <dgm:pt modelId="{AAAD1EC7-107F-4B5C-94E0-86B9F02EF115}" type="sibTrans" cxnId="{757B97E8-10CD-42C5-A060-5619487EE6D3}">
      <dgm:prSet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en-IN"/>
        </a:p>
      </dgm:t>
    </dgm:pt>
    <dgm:pt modelId="{61FE987A-91F7-4ACA-881C-4A2D588886F4}">
      <dgm:prSet phldrT="[Text]" phldr="0"/>
      <dgm:spPr/>
      <dgm:t>
        <a:bodyPr/>
        <a:lstStyle/>
        <a:p>
          <a:pPr algn="ctr"/>
          <a:r>
            <a:rPr lang="en-IN"/>
            <a:t>Model Saving</a:t>
          </a:r>
          <a:endParaRPr lang="en-IN" dirty="0"/>
        </a:p>
      </dgm:t>
    </dgm:pt>
    <dgm:pt modelId="{7FF9C090-8822-4306-9AE0-24D273CE2F64}" type="parTrans" cxnId="{C8387FF9-F678-443D-8E55-D499907C9E6D}">
      <dgm:prSet/>
      <dgm:spPr/>
      <dgm:t>
        <a:bodyPr/>
        <a:lstStyle/>
        <a:p>
          <a:pPr algn="ctr"/>
          <a:endParaRPr lang="en-IN"/>
        </a:p>
      </dgm:t>
    </dgm:pt>
    <dgm:pt modelId="{D72F4E6D-20EA-4119-9960-4600537AC8B5}" type="sibTrans" cxnId="{C8387FF9-F678-443D-8E55-D499907C9E6D}">
      <dgm:prSet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en-IN"/>
        </a:p>
      </dgm:t>
    </dgm:pt>
    <dgm:pt modelId="{6B06D8DB-7C7D-4658-A1B4-ABA25B37CEC0}">
      <dgm:prSet phldrT="[Text]" phldr="0"/>
      <dgm:spPr/>
      <dgm:t>
        <a:bodyPr/>
        <a:lstStyle/>
        <a:p>
          <a:pPr algn="ctr"/>
          <a:r>
            <a:rPr lang="en-IN" dirty="0"/>
            <a:t>Deployment (Flask App)</a:t>
          </a:r>
        </a:p>
      </dgm:t>
    </dgm:pt>
    <dgm:pt modelId="{26C45083-BB0B-4465-970E-F1AD97E860F4}" type="parTrans" cxnId="{B59DA32D-12CB-4E5C-8A6A-832A89808733}">
      <dgm:prSet/>
      <dgm:spPr/>
      <dgm:t>
        <a:bodyPr/>
        <a:lstStyle/>
        <a:p>
          <a:pPr algn="ctr"/>
          <a:endParaRPr lang="en-IN"/>
        </a:p>
      </dgm:t>
    </dgm:pt>
    <dgm:pt modelId="{B125B60B-8766-4B18-839B-EBFE69494FA3}" type="sibTrans" cxnId="{B59DA32D-12CB-4E5C-8A6A-832A89808733}">
      <dgm:prSet/>
      <dgm:spPr/>
      <dgm:t>
        <a:bodyPr/>
        <a:lstStyle/>
        <a:p>
          <a:pPr algn="ctr"/>
          <a:endParaRPr lang="en-IN"/>
        </a:p>
      </dgm:t>
    </dgm:pt>
    <dgm:pt modelId="{455F2364-5F50-4579-B1F0-191A2A9A5614}" type="pres">
      <dgm:prSet presAssocID="{B793370A-5406-4F06-BA30-C237BB010437}" presName="diagram" presStyleCnt="0">
        <dgm:presLayoutVars>
          <dgm:dir/>
          <dgm:resizeHandles val="exact"/>
        </dgm:presLayoutVars>
      </dgm:prSet>
      <dgm:spPr/>
    </dgm:pt>
    <dgm:pt modelId="{1CD06B91-69CD-4707-805A-8FFCB3F3257E}" type="pres">
      <dgm:prSet presAssocID="{1281B72F-522B-4975-A66E-72A515F059D4}" presName="node" presStyleLbl="node1" presStyleIdx="0" presStyleCnt="10">
        <dgm:presLayoutVars>
          <dgm:bulletEnabled val="1"/>
        </dgm:presLayoutVars>
      </dgm:prSet>
      <dgm:spPr/>
    </dgm:pt>
    <dgm:pt modelId="{8010D499-3D1D-41FC-8729-CF06BBC2A3B5}" type="pres">
      <dgm:prSet presAssocID="{701ACC8F-09D8-466F-B357-3511A56E5564}" presName="sibTrans" presStyleLbl="sibTrans2D1" presStyleIdx="0" presStyleCnt="9"/>
      <dgm:spPr/>
    </dgm:pt>
    <dgm:pt modelId="{95BF45CE-A5D1-43CB-A25E-E429F4F35CB9}" type="pres">
      <dgm:prSet presAssocID="{701ACC8F-09D8-466F-B357-3511A56E5564}" presName="connectorText" presStyleLbl="sibTrans2D1" presStyleIdx="0" presStyleCnt="9"/>
      <dgm:spPr/>
    </dgm:pt>
    <dgm:pt modelId="{92836D98-15E0-4E19-B31A-96F3C1011FAD}" type="pres">
      <dgm:prSet presAssocID="{F0813581-1B4C-4B72-9148-D9C172CE9B2B}" presName="node" presStyleLbl="node1" presStyleIdx="1" presStyleCnt="10">
        <dgm:presLayoutVars>
          <dgm:bulletEnabled val="1"/>
        </dgm:presLayoutVars>
      </dgm:prSet>
      <dgm:spPr/>
    </dgm:pt>
    <dgm:pt modelId="{1C215115-AC07-4BCB-9A8A-DA8D217357D4}" type="pres">
      <dgm:prSet presAssocID="{4792F008-AD15-47B2-960D-AC9F1B83B733}" presName="sibTrans" presStyleLbl="sibTrans2D1" presStyleIdx="1" presStyleCnt="9"/>
      <dgm:spPr/>
    </dgm:pt>
    <dgm:pt modelId="{6EC4D216-AA63-4E6F-89F8-C5216EB0E052}" type="pres">
      <dgm:prSet presAssocID="{4792F008-AD15-47B2-960D-AC9F1B83B733}" presName="connectorText" presStyleLbl="sibTrans2D1" presStyleIdx="1" presStyleCnt="9"/>
      <dgm:spPr/>
    </dgm:pt>
    <dgm:pt modelId="{94914B3A-E4E8-4319-B5E3-3EFD89DE0D6F}" type="pres">
      <dgm:prSet presAssocID="{52A7BAC7-C603-4571-8E29-8D9456B7E1F0}" presName="node" presStyleLbl="node1" presStyleIdx="2" presStyleCnt="10">
        <dgm:presLayoutVars>
          <dgm:bulletEnabled val="1"/>
        </dgm:presLayoutVars>
      </dgm:prSet>
      <dgm:spPr/>
    </dgm:pt>
    <dgm:pt modelId="{A2F4635A-673C-4715-89DC-3DA64FBA6E25}" type="pres">
      <dgm:prSet presAssocID="{177FCE19-0B65-4260-9151-902D2F0DAB56}" presName="sibTrans" presStyleLbl="sibTrans2D1" presStyleIdx="2" presStyleCnt="9"/>
      <dgm:spPr/>
    </dgm:pt>
    <dgm:pt modelId="{1E5E4325-6ADF-49A7-B2FE-CC506464B68B}" type="pres">
      <dgm:prSet presAssocID="{177FCE19-0B65-4260-9151-902D2F0DAB56}" presName="connectorText" presStyleLbl="sibTrans2D1" presStyleIdx="2" presStyleCnt="9"/>
      <dgm:spPr/>
    </dgm:pt>
    <dgm:pt modelId="{41DEEE26-1E8B-4A45-93A1-95B2A58721BD}" type="pres">
      <dgm:prSet presAssocID="{6482C144-55D8-4011-B8B4-0114ED314279}" presName="node" presStyleLbl="node1" presStyleIdx="3" presStyleCnt="10">
        <dgm:presLayoutVars>
          <dgm:bulletEnabled val="1"/>
        </dgm:presLayoutVars>
      </dgm:prSet>
      <dgm:spPr/>
    </dgm:pt>
    <dgm:pt modelId="{B6BE4CBA-2CFB-4A88-AD4A-3FAC4DAC26AD}" type="pres">
      <dgm:prSet presAssocID="{6F99CC95-00DA-4AC1-92C6-0261866F49E1}" presName="sibTrans" presStyleLbl="sibTrans2D1" presStyleIdx="3" presStyleCnt="9"/>
      <dgm:spPr/>
    </dgm:pt>
    <dgm:pt modelId="{33807282-CAFE-44BF-9583-D4BD24DEF974}" type="pres">
      <dgm:prSet presAssocID="{6F99CC95-00DA-4AC1-92C6-0261866F49E1}" presName="connectorText" presStyleLbl="sibTrans2D1" presStyleIdx="3" presStyleCnt="9"/>
      <dgm:spPr/>
    </dgm:pt>
    <dgm:pt modelId="{84F47511-68BF-4CDD-938C-4399B39C43B3}" type="pres">
      <dgm:prSet presAssocID="{79F9ABDD-D94E-428A-B649-F502EAE0602B}" presName="node" presStyleLbl="node1" presStyleIdx="4" presStyleCnt="10">
        <dgm:presLayoutVars>
          <dgm:bulletEnabled val="1"/>
        </dgm:presLayoutVars>
      </dgm:prSet>
      <dgm:spPr/>
    </dgm:pt>
    <dgm:pt modelId="{EA16F700-31A9-4035-92B1-F92298957567}" type="pres">
      <dgm:prSet presAssocID="{9B058AA7-7596-4B6B-8E09-B8C0F241E13E}" presName="sibTrans" presStyleLbl="sibTrans2D1" presStyleIdx="4" presStyleCnt="9"/>
      <dgm:spPr/>
    </dgm:pt>
    <dgm:pt modelId="{93263DC1-1C58-4688-BECD-BB76584B9D48}" type="pres">
      <dgm:prSet presAssocID="{9B058AA7-7596-4B6B-8E09-B8C0F241E13E}" presName="connectorText" presStyleLbl="sibTrans2D1" presStyleIdx="4" presStyleCnt="9"/>
      <dgm:spPr/>
    </dgm:pt>
    <dgm:pt modelId="{E9736F9D-9CE6-40E4-999B-2C2742C56FEC}" type="pres">
      <dgm:prSet presAssocID="{E8478A5D-24E2-406E-8CFB-6CF245640558}" presName="node" presStyleLbl="node1" presStyleIdx="5" presStyleCnt="10">
        <dgm:presLayoutVars>
          <dgm:bulletEnabled val="1"/>
        </dgm:presLayoutVars>
      </dgm:prSet>
      <dgm:spPr/>
    </dgm:pt>
    <dgm:pt modelId="{18E604BE-9503-450A-B699-CA5153E2252E}" type="pres">
      <dgm:prSet presAssocID="{142806E2-4682-45B1-A8C2-0F160AFAB553}" presName="sibTrans" presStyleLbl="sibTrans2D1" presStyleIdx="5" presStyleCnt="9"/>
      <dgm:spPr/>
    </dgm:pt>
    <dgm:pt modelId="{B3F51B70-3CA3-43EC-838C-8D25F7149115}" type="pres">
      <dgm:prSet presAssocID="{142806E2-4682-45B1-A8C2-0F160AFAB553}" presName="connectorText" presStyleLbl="sibTrans2D1" presStyleIdx="5" presStyleCnt="9"/>
      <dgm:spPr/>
    </dgm:pt>
    <dgm:pt modelId="{D5FD0061-5AFB-4DFC-A821-8F09F6EAC46B}" type="pres">
      <dgm:prSet presAssocID="{A0843E13-4D4F-4382-83D8-690DFD01B44C}" presName="node" presStyleLbl="node1" presStyleIdx="6" presStyleCnt="10">
        <dgm:presLayoutVars>
          <dgm:bulletEnabled val="1"/>
        </dgm:presLayoutVars>
      </dgm:prSet>
      <dgm:spPr/>
    </dgm:pt>
    <dgm:pt modelId="{6EA3618E-5E8E-445B-841C-BDC2E8758065}" type="pres">
      <dgm:prSet presAssocID="{F0791AE9-3C4C-4BB2-BBF9-392651ECC411}" presName="sibTrans" presStyleLbl="sibTrans2D1" presStyleIdx="6" presStyleCnt="9"/>
      <dgm:spPr/>
    </dgm:pt>
    <dgm:pt modelId="{8139DE07-05BE-42B7-8574-59CB2BC2A421}" type="pres">
      <dgm:prSet presAssocID="{F0791AE9-3C4C-4BB2-BBF9-392651ECC411}" presName="connectorText" presStyleLbl="sibTrans2D1" presStyleIdx="6" presStyleCnt="9"/>
      <dgm:spPr/>
    </dgm:pt>
    <dgm:pt modelId="{56A69867-1B38-486D-AF3F-4BEA6908F910}" type="pres">
      <dgm:prSet presAssocID="{AB928415-C58A-4134-9B47-85D334892B66}" presName="node" presStyleLbl="node1" presStyleIdx="7" presStyleCnt="10">
        <dgm:presLayoutVars>
          <dgm:bulletEnabled val="1"/>
        </dgm:presLayoutVars>
      </dgm:prSet>
      <dgm:spPr/>
    </dgm:pt>
    <dgm:pt modelId="{37EC7BFA-9DEE-4763-8A24-91639C59C6D0}" type="pres">
      <dgm:prSet presAssocID="{AAAD1EC7-107F-4B5C-94E0-86B9F02EF115}" presName="sibTrans" presStyleLbl="sibTrans2D1" presStyleIdx="7" presStyleCnt="9"/>
      <dgm:spPr/>
    </dgm:pt>
    <dgm:pt modelId="{299DCD51-747A-4AD8-9D39-1A44A5225357}" type="pres">
      <dgm:prSet presAssocID="{AAAD1EC7-107F-4B5C-94E0-86B9F02EF115}" presName="connectorText" presStyleLbl="sibTrans2D1" presStyleIdx="7" presStyleCnt="9"/>
      <dgm:spPr/>
    </dgm:pt>
    <dgm:pt modelId="{9CCE220E-32BC-48B8-AD4D-5B1C40EF6AB6}" type="pres">
      <dgm:prSet presAssocID="{61FE987A-91F7-4ACA-881C-4A2D588886F4}" presName="node" presStyleLbl="node1" presStyleIdx="8" presStyleCnt="10">
        <dgm:presLayoutVars>
          <dgm:bulletEnabled val="1"/>
        </dgm:presLayoutVars>
      </dgm:prSet>
      <dgm:spPr/>
    </dgm:pt>
    <dgm:pt modelId="{09643CA7-5969-4B20-88DA-E2440BD3F867}" type="pres">
      <dgm:prSet presAssocID="{D72F4E6D-20EA-4119-9960-4600537AC8B5}" presName="sibTrans" presStyleLbl="sibTrans2D1" presStyleIdx="8" presStyleCnt="9"/>
      <dgm:spPr/>
    </dgm:pt>
    <dgm:pt modelId="{552A0E83-6A8E-415C-9A90-74FACE429CC7}" type="pres">
      <dgm:prSet presAssocID="{D72F4E6D-20EA-4119-9960-4600537AC8B5}" presName="connectorText" presStyleLbl="sibTrans2D1" presStyleIdx="8" presStyleCnt="9"/>
      <dgm:spPr/>
    </dgm:pt>
    <dgm:pt modelId="{389771C3-329B-49DC-8451-F87BDDA34CC8}" type="pres">
      <dgm:prSet presAssocID="{6B06D8DB-7C7D-4658-A1B4-ABA25B37CEC0}" presName="node" presStyleLbl="node1" presStyleIdx="9" presStyleCnt="10">
        <dgm:presLayoutVars>
          <dgm:bulletEnabled val="1"/>
        </dgm:presLayoutVars>
      </dgm:prSet>
      <dgm:spPr/>
    </dgm:pt>
  </dgm:ptLst>
  <dgm:cxnLst>
    <dgm:cxn modelId="{8D0F6507-A801-4265-AAA9-44ECF6D07915}" type="presOf" srcId="{79F9ABDD-D94E-428A-B649-F502EAE0602B}" destId="{84F47511-68BF-4CDD-938C-4399B39C43B3}" srcOrd="0" destOrd="0" presId="urn:microsoft.com/office/officeart/2005/8/layout/process5"/>
    <dgm:cxn modelId="{CD4CE90A-176E-420E-87B3-CC00C25EB590}" srcId="{B793370A-5406-4F06-BA30-C237BB010437}" destId="{E8478A5D-24E2-406E-8CFB-6CF245640558}" srcOrd="5" destOrd="0" parTransId="{89F968E6-CB27-4F81-AD6E-F888B4E3895D}" sibTransId="{142806E2-4682-45B1-A8C2-0F160AFAB553}"/>
    <dgm:cxn modelId="{870E4F12-31FC-4511-B42D-36F90BCE6F23}" type="presOf" srcId="{D72F4E6D-20EA-4119-9960-4600537AC8B5}" destId="{09643CA7-5969-4B20-88DA-E2440BD3F867}" srcOrd="0" destOrd="0" presId="urn:microsoft.com/office/officeart/2005/8/layout/process5"/>
    <dgm:cxn modelId="{78C20419-E387-445F-A8FF-526211C51D8F}" type="presOf" srcId="{9B058AA7-7596-4B6B-8E09-B8C0F241E13E}" destId="{EA16F700-31A9-4035-92B1-F92298957567}" srcOrd="0" destOrd="0" presId="urn:microsoft.com/office/officeart/2005/8/layout/process5"/>
    <dgm:cxn modelId="{3D80571E-3D30-4DE3-91A2-A9D44F7AFF56}" type="presOf" srcId="{B793370A-5406-4F06-BA30-C237BB010437}" destId="{455F2364-5F50-4579-B1F0-191A2A9A5614}" srcOrd="0" destOrd="0" presId="urn:microsoft.com/office/officeart/2005/8/layout/process5"/>
    <dgm:cxn modelId="{1825311F-E1E6-44C5-B309-2DE745CA0E2E}" srcId="{B793370A-5406-4F06-BA30-C237BB010437}" destId="{F0813581-1B4C-4B72-9148-D9C172CE9B2B}" srcOrd="1" destOrd="0" parTransId="{B907C39F-5D0D-4F96-8459-6F7DD53B03D1}" sibTransId="{4792F008-AD15-47B2-960D-AC9F1B83B733}"/>
    <dgm:cxn modelId="{04BF4A21-07B7-43FF-98B6-AFDB20970E8B}" type="presOf" srcId="{A0843E13-4D4F-4382-83D8-690DFD01B44C}" destId="{D5FD0061-5AFB-4DFC-A821-8F09F6EAC46B}" srcOrd="0" destOrd="0" presId="urn:microsoft.com/office/officeart/2005/8/layout/process5"/>
    <dgm:cxn modelId="{2635F629-3E2A-4545-AD80-A1A3266BBFEE}" type="presOf" srcId="{142806E2-4682-45B1-A8C2-0F160AFAB553}" destId="{18E604BE-9503-450A-B699-CA5153E2252E}" srcOrd="0" destOrd="0" presId="urn:microsoft.com/office/officeart/2005/8/layout/process5"/>
    <dgm:cxn modelId="{8A995E2B-292F-42D7-9685-641867B15471}" type="presOf" srcId="{6482C144-55D8-4011-B8B4-0114ED314279}" destId="{41DEEE26-1E8B-4A45-93A1-95B2A58721BD}" srcOrd="0" destOrd="0" presId="urn:microsoft.com/office/officeart/2005/8/layout/process5"/>
    <dgm:cxn modelId="{B59DA32D-12CB-4E5C-8A6A-832A89808733}" srcId="{B793370A-5406-4F06-BA30-C237BB010437}" destId="{6B06D8DB-7C7D-4658-A1B4-ABA25B37CEC0}" srcOrd="9" destOrd="0" parTransId="{26C45083-BB0B-4465-970E-F1AD97E860F4}" sibTransId="{B125B60B-8766-4B18-839B-EBFE69494FA3}"/>
    <dgm:cxn modelId="{AFF61E44-BBB3-4ECE-9E10-0AE98FB63BE1}" type="presOf" srcId="{D72F4E6D-20EA-4119-9960-4600537AC8B5}" destId="{552A0E83-6A8E-415C-9A90-74FACE429CC7}" srcOrd="1" destOrd="0" presId="urn:microsoft.com/office/officeart/2005/8/layout/process5"/>
    <dgm:cxn modelId="{52AB6947-10F5-4BDF-AA3A-CA66CD18F698}" type="presOf" srcId="{1281B72F-522B-4975-A66E-72A515F059D4}" destId="{1CD06B91-69CD-4707-805A-8FFCB3F3257E}" srcOrd="0" destOrd="0" presId="urn:microsoft.com/office/officeart/2005/8/layout/process5"/>
    <dgm:cxn modelId="{0A4D724A-BF13-482E-9799-76FF8D75FAF4}" type="presOf" srcId="{177FCE19-0B65-4260-9151-902D2F0DAB56}" destId="{A2F4635A-673C-4715-89DC-3DA64FBA6E25}" srcOrd="0" destOrd="0" presId="urn:microsoft.com/office/officeart/2005/8/layout/process5"/>
    <dgm:cxn modelId="{316FCA6D-36E6-4748-A735-26CA647E0FC0}" type="presOf" srcId="{6F99CC95-00DA-4AC1-92C6-0261866F49E1}" destId="{B6BE4CBA-2CFB-4A88-AD4A-3FAC4DAC26AD}" srcOrd="0" destOrd="0" presId="urn:microsoft.com/office/officeart/2005/8/layout/process5"/>
    <dgm:cxn modelId="{A507A472-A903-479D-9DB2-621B403538E8}" type="presOf" srcId="{177FCE19-0B65-4260-9151-902D2F0DAB56}" destId="{1E5E4325-6ADF-49A7-B2FE-CC506464B68B}" srcOrd="1" destOrd="0" presId="urn:microsoft.com/office/officeart/2005/8/layout/process5"/>
    <dgm:cxn modelId="{15998674-E188-4345-A740-0D12857EE446}" type="presOf" srcId="{AAAD1EC7-107F-4B5C-94E0-86B9F02EF115}" destId="{37EC7BFA-9DEE-4763-8A24-91639C59C6D0}" srcOrd="0" destOrd="0" presId="urn:microsoft.com/office/officeart/2005/8/layout/process5"/>
    <dgm:cxn modelId="{784F9756-0CDD-4146-A3BC-1ACF83374931}" type="presOf" srcId="{142806E2-4682-45B1-A8C2-0F160AFAB553}" destId="{B3F51B70-3CA3-43EC-838C-8D25F7149115}" srcOrd="1" destOrd="0" presId="urn:microsoft.com/office/officeart/2005/8/layout/process5"/>
    <dgm:cxn modelId="{B0C4B179-3799-4147-8A7F-BC19FA29D663}" type="presOf" srcId="{52A7BAC7-C603-4571-8E29-8D9456B7E1F0}" destId="{94914B3A-E4E8-4319-B5E3-3EFD89DE0D6F}" srcOrd="0" destOrd="0" presId="urn:microsoft.com/office/officeart/2005/8/layout/process5"/>
    <dgm:cxn modelId="{A528BB79-799D-43A2-A143-AC08594AAAFF}" type="presOf" srcId="{701ACC8F-09D8-466F-B357-3511A56E5564}" destId="{8010D499-3D1D-41FC-8729-CF06BBC2A3B5}" srcOrd="0" destOrd="0" presId="urn:microsoft.com/office/officeart/2005/8/layout/process5"/>
    <dgm:cxn modelId="{8195E27B-6C78-46B7-8206-7AA0C8EC5D76}" type="presOf" srcId="{4792F008-AD15-47B2-960D-AC9F1B83B733}" destId="{6EC4D216-AA63-4E6F-89F8-C5216EB0E052}" srcOrd="1" destOrd="0" presId="urn:microsoft.com/office/officeart/2005/8/layout/process5"/>
    <dgm:cxn modelId="{DDE2AC84-63A1-4C2A-A473-FF63355707D0}" type="presOf" srcId="{AB928415-C58A-4134-9B47-85D334892B66}" destId="{56A69867-1B38-486D-AF3F-4BEA6908F910}" srcOrd="0" destOrd="0" presId="urn:microsoft.com/office/officeart/2005/8/layout/process5"/>
    <dgm:cxn modelId="{C983A385-8086-453A-9D93-014FF8F0B4A8}" type="presOf" srcId="{6B06D8DB-7C7D-4658-A1B4-ABA25B37CEC0}" destId="{389771C3-329B-49DC-8451-F87BDDA34CC8}" srcOrd="0" destOrd="0" presId="urn:microsoft.com/office/officeart/2005/8/layout/process5"/>
    <dgm:cxn modelId="{6A75EF87-EEE1-404C-8B7B-9B949540734C}" type="presOf" srcId="{E8478A5D-24E2-406E-8CFB-6CF245640558}" destId="{E9736F9D-9CE6-40E4-999B-2C2742C56FEC}" srcOrd="0" destOrd="0" presId="urn:microsoft.com/office/officeart/2005/8/layout/process5"/>
    <dgm:cxn modelId="{BE027C8A-0ADC-4906-86CA-B6F8E48918AC}" srcId="{B793370A-5406-4F06-BA30-C237BB010437}" destId="{A0843E13-4D4F-4382-83D8-690DFD01B44C}" srcOrd="6" destOrd="0" parTransId="{BD451DE9-9196-458D-B312-BDDC056E1BD7}" sibTransId="{F0791AE9-3C4C-4BB2-BBF9-392651ECC411}"/>
    <dgm:cxn modelId="{1BD0B99A-0CCE-41BC-A572-7FCF7B7E0EE7}" type="presOf" srcId="{4792F008-AD15-47B2-960D-AC9F1B83B733}" destId="{1C215115-AC07-4BCB-9A8A-DA8D217357D4}" srcOrd="0" destOrd="0" presId="urn:microsoft.com/office/officeart/2005/8/layout/process5"/>
    <dgm:cxn modelId="{ECD7E3A3-3B6E-428B-8E1C-A2F888C461EA}" type="presOf" srcId="{6F99CC95-00DA-4AC1-92C6-0261866F49E1}" destId="{33807282-CAFE-44BF-9583-D4BD24DEF974}" srcOrd="1" destOrd="0" presId="urn:microsoft.com/office/officeart/2005/8/layout/process5"/>
    <dgm:cxn modelId="{ECB894A8-AF2B-4D4B-AE3E-C1D0649AB7D5}" type="presOf" srcId="{9B058AA7-7596-4B6B-8E09-B8C0F241E13E}" destId="{93263DC1-1C58-4688-BECD-BB76584B9D48}" srcOrd="1" destOrd="0" presId="urn:microsoft.com/office/officeart/2005/8/layout/process5"/>
    <dgm:cxn modelId="{AE829DAD-CD25-4141-AB09-B2D7DFBB97F2}" type="presOf" srcId="{F0791AE9-3C4C-4BB2-BBF9-392651ECC411}" destId="{8139DE07-05BE-42B7-8574-59CB2BC2A421}" srcOrd="1" destOrd="0" presId="urn:microsoft.com/office/officeart/2005/8/layout/process5"/>
    <dgm:cxn modelId="{C40084AF-D1DB-42E8-ABFB-37BE7159DDBB}" type="presOf" srcId="{AAAD1EC7-107F-4B5C-94E0-86B9F02EF115}" destId="{299DCD51-747A-4AD8-9D39-1A44A5225357}" srcOrd="1" destOrd="0" presId="urn:microsoft.com/office/officeart/2005/8/layout/process5"/>
    <dgm:cxn modelId="{D34449C8-65F9-4C14-B5CE-B910CB89BF15}" type="presOf" srcId="{701ACC8F-09D8-466F-B357-3511A56E5564}" destId="{95BF45CE-A5D1-43CB-A25E-E429F4F35CB9}" srcOrd="1" destOrd="0" presId="urn:microsoft.com/office/officeart/2005/8/layout/process5"/>
    <dgm:cxn modelId="{06284BC9-F959-4B0C-8A46-24B5EA548616}" srcId="{B793370A-5406-4F06-BA30-C237BB010437}" destId="{52A7BAC7-C603-4571-8E29-8D9456B7E1F0}" srcOrd="2" destOrd="0" parTransId="{668432CD-B205-4B89-9E4D-D42A2B2E3231}" sibTransId="{177FCE19-0B65-4260-9151-902D2F0DAB56}"/>
    <dgm:cxn modelId="{626B6ED3-2F7C-4FA1-BD38-D44A0C332765}" srcId="{B793370A-5406-4F06-BA30-C237BB010437}" destId="{79F9ABDD-D94E-428A-B649-F502EAE0602B}" srcOrd="4" destOrd="0" parTransId="{96037328-490D-48E0-A965-F828FC05B42B}" sibTransId="{9B058AA7-7596-4B6B-8E09-B8C0F241E13E}"/>
    <dgm:cxn modelId="{E95287D9-4203-4CAA-B31D-0A3DA7A331C8}" type="presOf" srcId="{F0813581-1B4C-4B72-9148-D9C172CE9B2B}" destId="{92836D98-15E0-4E19-B31A-96F3C1011FAD}" srcOrd="0" destOrd="0" presId="urn:microsoft.com/office/officeart/2005/8/layout/process5"/>
    <dgm:cxn modelId="{8F8482E0-2A47-4460-AA84-7DD576478F48}" srcId="{B793370A-5406-4F06-BA30-C237BB010437}" destId="{1281B72F-522B-4975-A66E-72A515F059D4}" srcOrd="0" destOrd="0" parTransId="{A448CFE2-1396-4C59-8765-2E99EA0AC987}" sibTransId="{701ACC8F-09D8-466F-B357-3511A56E5564}"/>
    <dgm:cxn modelId="{757B97E8-10CD-42C5-A060-5619487EE6D3}" srcId="{B793370A-5406-4F06-BA30-C237BB010437}" destId="{AB928415-C58A-4134-9B47-85D334892B66}" srcOrd="7" destOrd="0" parTransId="{6EE41BAE-DC0D-4CC1-AA57-E30F8AB8DA64}" sibTransId="{AAAD1EC7-107F-4B5C-94E0-86B9F02EF115}"/>
    <dgm:cxn modelId="{8B2035ED-59EF-45F8-A8E3-9119B8215EF5}" type="presOf" srcId="{F0791AE9-3C4C-4BB2-BBF9-392651ECC411}" destId="{6EA3618E-5E8E-445B-841C-BDC2E8758065}" srcOrd="0" destOrd="0" presId="urn:microsoft.com/office/officeart/2005/8/layout/process5"/>
    <dgm:cxn modelId="{1F94B2F0-792B-42DC-8F01-8BF783AB63F5}" type="presOf" srcId="{61FE987A-91F7-4ACA-881C-4A2D588886F4}" destId="{9CCE220E-32BC-48B8-AD4D-5B1C40EF6AB6}" srcOrd="0" destOrd="0" presId="urn:microsoft.com/office/officeart/2005/8/layout/process5"/>
    <dgm:cxn modelId="{C8387FF9-F678-443D-8E55-D499907C9E6D}" srcId="{B793370A-5406-4F06-BA30-C237BB010437}" destId="{61FE987A-91F7-4ACA-881C-4A2D588886F4}" srcOrd="8" destOrd="0" parTransId="{7FF9C090-8822-4306-9AE0-24D273CE2F64}" sibTransId="{D72F4E6D-20EA-4119-9960-4600537AC8B5}"/>
    <dgm:cxn modelId="{A625EDFF-A5EA-4A2D-97FA-B5C9C32885E1}" srcId="{B793370A-5406-4F06-BA30-C237BB010437}" destId="{6482C144-55D8-4011-B8B4-0114ED314279}" srcOrd="3" destOrd="0" parTransId="{99B05F01-AF4A-4EE2-84E8-27859B25820D}" sibTransId="{6F99CC95-00DA-4AC1-92C6-0261866F49E1}"/>
    <dgm:cxn modelId="{9A440C1F-730C-4CFD-8E06-41AC50252987}" type="presParOf" srcId="{455F2364-5F50-4579-B1F0-191A2A9A5614}" destId="{1CD06B91-69CD-4707-805A-8FFCB3F3257E}" srcOrd="0" destOrd="0" presId="urn:microsoft.com/office/officeart/2005/8/layout/process5"/>
    <dgm:cxn modelId="{DDF5F5A5-8439-4B61-BF6E-00266E26BC50}" type="presParOf" srcId="{455F2364-5F50-4579-B1F0-191A2A9A5614}" destId="{8010D499-3D1D-41FC-8729-CF06BBC2A3B5}" srcOrd="1" destOrd="0" presId="urn:microsoft.com/office/officeart/2005/8/layout/process5"/>
    <dgm:cxn modelId="{E9583858-A4EB-4C1A-AC14-54028F7DCB8A}" type="presParOf" srcId="{8010D499-3D1D-41FC-8729-CF06BBC2A3B5}" destId="{95BF45CE-A5D1-43CB-A25E-E429F4F35CB9}" srcOrd="0" destOrd="0" presId="urn:microsoft.com/office/officeart/2005/8/layout/process5"/>
    <dgm:cxn modelId="{E1DB983D-9481-4164-BCFC-388896109339}" type="presParOf" srcId="{455F2364-5F50-4579-B1F0-191A2A9A5614}" destId="{92836D98-15E0-4E19-B31A-96F3C1011FAD}" srcOrd="2" destOrd="0" presId="urn:microsoft.com/office/officeart/2005/8/layout/process5"/>
    <dgm:cxn modelId="{E59F9D76-8F20-4855-8230-477F91A2E045}" type="presParOf" srcId="{455F2364-5F50-4579-B1F0-191A2A9A5614}" destId="{1C215115-AC07-4BCB-9A8A-DA8D217357D4}" srcOrd="3" destOrd="0" presId="urn:microsoft.com/office/officeart/2005/8/layout/process5"/>
    <dgm:cxn modelId="{C696CF56-045F-4B5E-991A-E76916B3664E}" type="presParOf" srcId="{1C215115-AC07-4BCB-9A8A-DA8D217357D4}" destId="{6EC4D216-AA63-4E6F-89F8-C5216EB0E052}" srcOrd="0" destOrd="0" presId="urn:microsoft.com/office/officeart/2005/8/layout/process5"/>
    <dgm:cxn modelId="{082EAB98-7350-4E2A-85A1-8080DC484E27}" type="presParOf" srcId="{455F2364-5F50-4579-B1F0-191A2A9A5614}" destId="{94914B3A-E4E8-4319-B5E3-3EFD89DE0D6F}" srcOrd="4" destOrd="0" presId="urn:microsoft.com/office/officeart/2005/8/layout/process5"/>
    <dgm:cxn modelId="{E800A6B0-99D4-4A46-A2F4-3FF30E7DD46A}" type="presParOf" srcId="{455F2364-5F50-4579-B1F0-191A2A9A5614}" destId="{A2F4635A-673C-4715-89DC-3DA64FBA6E25}" srcOrd="5" destOrd="0" presId="urn:microsoft.com/office/officeart/2005/8/layout/process5"/>
    <dgm:cxn modelId="{B77B07B0-CAE4-4AFF-B97E-680A611CC7DE}" type="presParOf" srcId="{A2F4635A-673C-4715-89DC-3DA64FBA6E25}" destId="{1E5E4325-6ADF-49A7-B2FE-CC506464B68B}" srcOrd="0" destOrd="0" presId="urn:microsoft.com/office/officeart/2005/8/layout/process5"/>
    <dgm:cxn modelId="{B42C1C11-0FF1-4072-AB4B-F1D338484841}" type="presParOf" srcId="{455F2364-5F50-4579-B1F0-191A2A9A5614}" destId="{41DEEE26-1E8B-4A45-93A1-95B2A58721BD}" srcOrd="6" destOrd="0" presId="urn:microsoft.com/office/officeart/2005/8/layout/process5"/>
    <dgm:cxn modelId="{658DD68E-7505-41D8-829F-EBE3BB5D16AD}" type="presParOf" srcId="{455F2364-5F50-4579-B1F0-191A2A9A5614}" destId="{B6BE4CBA-2CFB-4A88-AD4A-3FAC4DAC26AD}" srcOrd="7" destOrd="0" presId="urn:microsoft.com/office/officeart/2005/8/layout/process5"/>
    <dgm:cxn modelId="{74C1B963-CAAE-4C2E-B1BF-E0A128D0CC48}" type="presParOf" srcId="{B6BE4CBA-2CFB-4A88-AD4A-3FAC4DAC26AD}" destId="{33807282-CAFE-44BF-9583-D4BD24DEF974}" srcOrd="0" destOrd="0" presId="urn:microsoft.com/office/officeart/2005/8/layout/process5"/>
    <dgm:cxn modelId="{16606F1B-9DFB-491E-A82B-53082F0007F6}" type="presParOf" srcId="{455F2364-5F50-4579-B1F0-191A2A9A5614}" destId="{84F47511-68BF-4CDD-938C-4399B39C43B3}" srcOrd="8" destOrd="0" presId="urn:microsoft.com/office/officeart/2005/8/layout/process5"/>
    <dgm:cxn modelId="{07B23797-92AB-4278-A7F2-89E9D388D3DD}" type="presParOf" srcId="{455F2364-5F50-4579-B1F0-191A2A9A5614}" destId="{EA16F700-31A9-4035-92B1-F92298957567}" srcOrd="9" destOrd="0" presId="urn:microsoft.com/office/officeart/2005/8/layout/process5"/>
    <dgm:cxn modelId="{C25429DE-2385-4AA5-8D48-E0C08E4D8495}" type="presParOf" srcId="{EA16F700-31A9-4035-92B1-F92298957567}" destId="{93263DC1-1C58-4688-BECD-BB76584B9D48}" srcOrd="0" destOrd="0" presId="urn:microsoft.com/office/officeart/2005/8/layout/process5"/>
    <dgm:cxn modelId="{AED3A658-5AF7-4DB8-8D84-D78D5A4E173B}" type="presParOf" srcId="{455F2364-5F50-4579-B1F0-191A2A9A5614}" destId="{E9736F9D-9CE6-40E4-999B-2C2742C56FEC}" srcOrd="10" destOrd="0" presId="urn:microsoft.com/office/officeart/2005/8/layout/process5"/>
    <dgm:cxn modelId="{745E6F9B-6D00-4C4E-A0B9-F9835ADBEC46}" type="presParOf" srcId="{455F2364-5F50-4579-B1F0-191A2A9A5614}" destId="{18E604BE-9503-450A-B699-CA5153E2252E}" srcOrd="11" destOrd="0" presId="urn:microsoft.com/office/officeart/2005/8/layout/process5"/>
    <dgm:cxn modelId="{09E8E259-1B8A-4FBB-B6D9-E1CE9846C33F}" type="presParOf" srcId="{18E604BE-9503-450A-B699-CA5153E2252E}" destId="{B3F51B70-3CA3-43EC-838C-8D25F7149115}" srcOrd="0" destOrd="0" presId="urn:microsoft.com/office/officeart/2005/8/layout/process5"/>
    <dgm:cxn modelId="{FA6E94C6-70D7-4757-B7D8-E4F0CF23D569}" type="presParOf" srcId="{455F2364-5F50-4579-B1F0-191A2A9A5614}" destId="{D5FD0061-5AFB-4DFC-A821-8F09F6EAC46B}" srcOrd="12" destOrd="0" presId="urn:microsoft.com/office/officeart/2005/8/layout/process5"/>
    <dgm:cxn modelId="{AF505D7C-45F1-44F9-881F-5331555B05C9}" type="presParOf" srcId="{455F2364-5F50-4579-B1F0-191A2A9A5614}" destId="{6EA3618E-5E8E-445B-841C-BDC2E8758065}" srcOrd="13" destOrd="0" presId="urn:microsoft.com/office/officeart/2005/8/layout/process5"/>
    <dgm:cxn modelId="{74CB7D25-716D-465A-BA8F-2D4EC61C0BF4}" type="presParOf" srcId="{6EA3618E-5E8E-445B-841C-BDC2E8758065}" destId="{8139DE07-05BE-42B7-8574-59CB2BC2A421}" srcOrd="0" destOrd="0" presId="urn:microsoft.com/office/officeart/2005/8/layout/process5"/>
    <dgm:cxn modelId="{0736F438-B07B-49EE-8733-241B7BBE20D7}" type="presParOf" srcId="{455F2364-5F50-4579-B1F0-191A2A9A5614}" destId="{56A69867-1B38-486D-AF3F-4BEA6908F910}" srcOrd="14" destOrd="0" presId="urn:microsoft.com/office/officeart/2005/8/layout/process5"/>
    <dgm:cxn modelId="{E57790C2-A1FB-4A44-A8B5-F78AC846A3CA}" type="presParOf" srcId="{455F2364-5F50-4579-B1F0-191A2A9A5614}" destId="{37EC7BFA-9DEE-4763-8A24-91639C59C6D0}" srcOrd="15" destOrd="0" presId="urn:microsoft.com/office/officeart/2005/8/layout/process5"/>
    <dgm:cxn modelId="{7259EC8A-2D3F-497D-BD66-59BDC9B30FB7}" type="presParOf" srcId="{37EC7BFA-9DEE-4763-8A24-91639C59C6D0}" destId="{299DCD51-747A-4AD8-9D39-1A44A5225357}" srcOrd="0" destOrd="0" presId="urn:microsoft.com/office/officeart/2005/8/layout/process5"/>
    <dgm:cxn modelId="{57BE470F-C36E-4B95-8BC9-959634D93372}" type="presParOf" srcId="{455F2364-5F50-4579-B1F0-191A2A9A5614}" destId="{9CCE220E-32BC-48B8-AD4D-5B1C40EF6AB6}" srcOrd="16" destOrd="0" presId="urn:microsoft.com/office/officeart/2005/8/layout/process5"/>
    <dgm:cxn modelId="{2AEBC005-45BD-4A9D-90D5-BF81E5F0A801}" type="presParOf" srcId="{455F2364-5F50-4579-B1F0-191A2A9A5614}" destId="{09643CA7-5969-4B20-88DA-E2440BD3F867}" srcOrd="17" destOrd="0" presId="urn:microsoft.com/office/officeart/2005/8/layout/process5"/>
    <dgm:cxn modelId="{4918F6C7-B53E-4794-9B04-BA323DAFAF0A}" type="presParOf" srcId="{09643CA7-5969-4B20-88DA-E2440BD3F867}" destId="{552A0E83-6A8E-415C-9A90-74FACE429CC7}" srcOrd="0" destOrd="0" presId="urn:microsoft.com/office/officeart/2005/8/layout/process5"/>
    <dgm:cxn modelId="{A6358984-4490-4FF6-8FE7-0109B2AEB26F}" type="presParOf" srcId="{455F2364-5F50-4579-B1F0-191A2A9A5614}" destId="{389771C3-329B-49DC-8451-F87BDDA34CC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06B91-69CD-4707-805A-8FFCB3F3257E}">
      <dsp:nvSpPr>
        <dsp:cNvPr id="0" name=""/>
        <dsp:cNvSpPr/>
      </dsp:nvSpPr>
      <dsp:spPr>
        <a:xfrm>
          <a:off x="552423" y="2834"/>
          <a:ext cx="2028208" cy="12169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Load Dataset</a:t>
          </a:r>
        </a:p>
      </dsp:txBody>
      <dsp:txXfrm>
        <a:off x="588065" y="38476"/>
        <a:ext cx="1956924" cy="1145640"/>
      </dsp:txXfrm>
    </dsp:sp>
    <dsp:sp modelId="{8010D499-3D1D-41FC-8729-CF06BBC2A3B5}">
      <dsp:nvSpPr>
        <dsp:cNvPr id="0" name=""/>
        <dsp:cNvSpPr/>
      </dsp:nvSpPr>
      <dsp:spPr>
        <a:xfrm>
          <a:off x="2759114" y="359798"/>
          <a:ext cx="429980" cy="50299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2759114" y="460397"/>
        <a:ext cx="300986" cy="301797"/>
      </dsp:txXfrm>
    </dsp:sp>
    <dsp:sp modelId="{92836D98-15E0-4E19-B31A-96F3C1011FAD}">
      <dsp:nvSpPr>
        <dsp:cNvPr id="0" name=""/>
        <dsp:cNvSpPr/>
      </dsp:nvSpPr>
      <dsp:spPr>
        <a:xfrm>
          <a:off x="3391915" y="2834"/>
          <a:ext cx="2028208" cy="12169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Data Preprocessing</a:t>
          </a:r>
        </a:p>
      </dsp:txBody>
      <dsp:txXfrm>
        <a:off x="3427557" y="38476"/>
        <a:ext cx="1956924" cy="1145640"/>
      </dsp:txXfrm>
    </dsp:sp>
    <dsp:sp modelId="{1C215115-AC07-4BCB-9A8A-DA8D217357D4}">
      <dsp:nvSpPr>
        <dsp:cNvPr id="0" name=""/>
        <dsp:cNvSpPr/>
      </dsp:nvSpPr>
      <dsp:spPr>
        <a:xfrm>
          <a:off x="5598605" y="359798"/>
          <a:ext cx="429980" cy="50299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5598605" y="460397"/>
        <a:ext cx="300986" cy="301797"/>
      </dsp:txXfrm>
    </dsp:sp>
    <dsp:sp modelId="{94914B3A-E4E8-4319-B5E3-3EFD89DE0D6F}">
      <dsp:nvSpPr>
        <dsp:cNvPr id="0" name=""/>
        <dsp:cNvSpPr/>
      </dsp:nvSpPr>
      <dsp:spPr>
        <a:xfrm>
          <a:off x="6231406" y="2834"/>
          <a:ext cx="2028208" cy="12169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TF-IDF Vectorization</a:t>
          </a:r>
        </a:p>
      </dsp:txBody>
      <dsp:txXfrm>
        <a:off x="6267048" y="38476"/>
        <a:ext cx="1956924" cy="1145640"/>
      </dsp:txXfrm>
    </dsp:sp>
    <dsp:sp modelId="{A2F4635A-673C-4715-89DC-3DA64FBA6E25}">
      <dsp:nvSpPr>
        <dsp:cNvPr id="0" name=""/>
        <dsp:cNvSpPr/>
      </dsp:nvSpPr>
      <dsp:spPr>
        <a:xfrm>
          <a:off x="8438097" y="359798"/>
          <a:ext cx="429980" cy="50299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8438097" y="460397"/>
        <a:ext cx="300986" cy="301797"/>
      </dsp:txXfrm>
    </dsp:sp>
    <dsp:sp modelId="{41DEEE26-1E8B-4A45-93A1-95B2A58721BD}">
      <dsp:nvSpPr>
        <dsp:cNvPr id="0" name=""/>
        <dsp:cNvSpPr/>
      </dsp:nvSpPr>
      <dsp:spPr>
        <a:xfrm>
          <a:off x="9070898" y="2834"/>
          <a:ext cx="2028208" cy="12169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Model Training</a:t>
          </a:r>
        </a:p>
      </dsp:txBody>
      <dsp:txXfrm>
        <a:off x="9106540" y="38476"/>
        <a:ext cx="1956924" cy="1145640"/>
      </dsp:txXfrm>
    </dsp:sp>
    <dsp:sp modelId="{B6BE4CBA-2CFB-4A88-AD4A-3FAC4DAC26AD}">
      <dsp:nvSpPr>
        <dsp:cNvPr id="0" name=""/>
        <dsp:cNvSpPr/>
      </dsp:nvSpPr>
      <dsp:spPr>
        <a:xfrm rot="5400000">
          <a:off x="9870012" y="1361733"/>
          <a:ext cx="429980" cy="50299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9934104" y="1398240"/>
        <a:ext cx="301797" cy="300986"/>
      </dsp:txXfrm>
    </dsp:sp>
    <dsp:sp modelId="{84F47511-68BF-4CDD-938C-4399B39C43B3}">
      <dsp:nvSpPr>
        <dsp:cNvPr id="0" name=""/>
        <dsp:cNvSpPr/>
      </dsp:nvSpPr>
      <dsp:spPr>
        <a:xfrm>
          <a:off x="9070898" y="2031042"/>
          <a:ext cx="2028208" cy="12169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Hyperparameter Tuning</a:t>
          </a:r>
        </a:p>
      </dsp:txBody>
      <dsp:txXfrm>
        <a:off x="9106540" y="2066684"/>
        <a:ext cx="1956924" cy="1145640"/>
      </dsp:txXfrm>
    </dsp:sp>
    <dsp:sp modelId="{EA16F700-31A9-4035-92B1-F92298957567}">
      <dsp:nvSpPr>
        <dsp:cNvPr id="0" name=""/>
        <dsp:cNvSpPr/>
      </dsp:nvSpPr>
      <dsp:spPr>
        <a:xfrm rot="10800000">
          <a:off x="8462435" y="2388007"/>
          <a:ext cx="429980" cy="50299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10800000">
        <a:off x="8591429" y="2488606"/>
        <a:ext cx="300986" cy="301797"/>
      </dsp:txXfrm>
    </dsp:sp>
    <dsp:sp modelId="{E9736F9D-9CE6-40E4-999B-2C2742C56FEC}">
      <dsp:nvSpPr>
        <dsp:cNvPr id="0" name=""/>
        <dsp:cNvSpPr/>
      </dsp:nvSpPr>
      <dsp:spPr>
        <a:xfrm>
          <a:off x="6231406" y="2031042"/>
          <a:ext cx="2028208" cy="12169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Cross-Validation</a:t>
          </a:r>
          <a:endParaRPr lang="en-IN" sz="2100" kern="1200" dirty="0"/>
        </a:p>
      </dsp:txBody>
      <dsp:txXfrm>
        <a:off x="6267048" y="2066684"/>
        <a:ext cx="1956924" cy="1145640"/>
      </dsp:txXfrm>
    </dsp:sp>
    <dsp:sp modelId="{18E604BE-9503-450A-B699-CA5153E2252E}">
      <dsp:nvSpPr>
        <dsp:cNvPr id="0" name=""/>
        <dsp:cNvSpPr/>
      </dsp:nvSpPr>
      <dsp:spPr>
        <a:xfrm rot="10800000">
          <a:off x="5622944" y="2388007"/>
          <a:ext cx="429980" cy="50299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10800000">
        <a:off x="5751938" y="2488606"/>
        <a:ext cx="300986" cy="301797"/>
      </dsp:txXfrm>
    </dsp:sp>
    <dsp:sp modelId="{D5FD0061-5AFB-4DFC-A821-8F09F6EAC46B}">
      <dsp:nvSpPr>
        <dsp:cNvPr id="0" name=""/>
        <dsp:cNvSpPr/>
      </dsp:nvSpPr>
      <dsp:spPr>
        <a:xfrm>
          <a:off x="3391915" y="2031042"/>
          <a:ext cx="2028208" cy="12169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Model Selection</a:t>
          </a:r>
        </a:p>
      </dsp:txBody>
      <dsp:txXfrm>
        <a:off x="3427557" y="2066684"/>
        <a:ext cx="1956924" cy="1145640"/>
      </dsp:txXfrm>
    </dsp:sp>
    <dsp:sp modelId="{6EA3618E-5E8E-445B-841C-BDC2E8758065}">
      <dsp:nvSpPr>
        <dsp:cNvPr id="0" name=""/>
        <dsp:cNvSpPr/>
      </dsp:nvSpPr>
      <dsp:spPr>
        <a:xfrm rot="10800000">
          <a:off x="2783452" y="2388007"/>
          <a:ext cx="429980" cy="50299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10800000">
        <a:off x="2912446" y="2488606"/>
        <a:ext cx="300986" cy="301797"/>
      </dsp:txXfrm>
    </dsp:sp>
    <dsp:sp modelId="{56A69867-1B38-486D-AF3F-4BEA6908F910}">
      <dsp:nvSpPr>
        <dsp:cNvPr id="0" name=""/>
        <dsp:cNvSpPr/>
      </dsp:nvSpPr>
      <dsp:spPr>
        <a:xfrm>
          <a:off x="552423" y="2031042"/>
          <a:ext cx="2028208" cy="12169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Evaluation on Test Data</a:t>
          </a:r>
        </a:p>
      </dsp:txBody>
      <dsp:txXfrm>
        <a:off x="588065" y="2066684"/>
        <a:ext cx="1956924" cy="1145640"/>
      </dsp:txXfrm>
    </dsp:sp>
    <dsp:sp modelId="{37EC7BFA-9DEE-4763-8A24-91639C59C6D0}">
      <dsp:nvSpPr>
        <dsp:cNvPr id="0" name=""/>
        <dsp:cNvSpPr/>
      </dsp:nvSpPr>
      <dsp:spPr>
        <a:xfrm rot="5400000">
          <a:off x="1351537" y="3389942"/>
          <a:ext cx="429980" cy="50299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1415629" y="3426449"/>
        <a:ext cx="301797" cy="300986"/>
      </dsp:txXfrm>
    </dsp:sp>
    <dsp:sp modelId="{9CCE220E-32BC-48B8-AD4D-5B1C40EF6AB6}">
      <dsp:nvSpPr>
        <dsp:cNvPr id="0" name=""/>
        <dsp:cNvSpPr/>
      </dsp:nvSpPr>
      <dsp:spPr>
        <a:xfrm>
          <a:off x="552423" y="4059250"/>
          <a:ext cx="2028208" cy="12169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Model Saving</a:t>
          </a:r>
          <a:endParaRPr lang="en-IN" sz="2100" kern="1200" dirty="0"/>
        </a:p>
      </dsp:txBody>
      <dsp:txXfrm>
        <a:off x="588065" y="4094892"/>
        <a:ext cx="1956924" cy="1145640"/>
      </dsp:txXfrm>
    </dsp:sp>
    <dsp:sp modelId="{09643CA7-5969-4B20-88DA-E2440BD3F867}">
      <dsp:nvSpPr>
        <dsp:cNvPr id="0" name=""/>
        <dsp:cNvSpPr/>
      </dsp:nvSpPr>
      <dsp:spPr>
        <a:xfrm>
          <a:off x="2759114" y="4416215"/>
          <a:ext cx="429980" cy="50299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2759114" y="4516814"/>
        <a:ext cx="300986" cy="301797"/>
      </dsp:txXfrm>
    </dsp:sp>
    <dsp:sp modelId="{389771C3-329B-49DC-8451-F87BDDA34CC8}">
      <dsp:nvSpPr>
        <dsp:cNvPr id="0" name=""/>
        <dsp:cNvSpPr/>
      </dsp:nvSpPr>
      <dsp:spPr>
        <a:xfrm>
          <a:off x="3391915" y="4059250"/>
          <a:ext cx="2028208" cy="12169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Deployment (Flask App)</a:t>
          </a:r>
        </a:p>
      </dsp:txBody>
      <dsp:txXfrm>
        <a:off x="3427557" y="4094892"/>
        <a:ext cx="1956924" cy="1145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15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296DE-C244-C040-8D85-64010DD2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34D4F-F8A9-1569-8B10-852AA8832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0D7D96-6EC7-2C1D-57F7-2EC27F4A6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E118C-6726-DC85-53FA-53308712B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91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EB47-51B7-77FF-C163-332F5C843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5685D-C69A-54A1-1A46-7CA3D81BC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D75F7-37B4-86BF-A7AB-8F6E11F3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5229F-A4B6-295E-8796-13D92A9CB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817A2-FA4C-C5D8-E86C-E84DEB61D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9662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096D-0A43-D286-56CF-2266F612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3E23F-1E2A-18ED-113D-67C366B98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91253-5A57-F373-84CD-2969DFEB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FC5EB-7B3A-2D9F-3DED-548918BC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BE58E-E495-6781-C7BC-9C2592B6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7930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D8D88-BC72-2498-6A22-CA55CDB0C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C28B8-8F0B-DDDB-74F0-D5700664B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34737-D376-714E-245B-0D6BA8EE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9CB89-CFE6-0334-A699-9A56C4F9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36F1-10BA-8F7F-8243-812CA1C6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0606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88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84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77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91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14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625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77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15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FEEC-E2DB-0F78-60DA-B1CEFDA1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36B6-9BD4-8C26-489E-00B2321C1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2BF7F-DA8F-8C7D-7ED7-7EBE3EB9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791AF-C6BC-F9FA-5AD5-4A82C9AE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1AB22-9A49-C147-5187-377F24E6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8729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B1C-CD0C-B50F-30EE-3D3C8C21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03E36-ABAF-27EB-9135-B125A823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DE84D-6196-60D8-36BD-B4B3ED17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3BC27-A2AD-F94C-8463-0F62E836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47A00-49C3-F53D-E14E-9A44E596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1617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9974-8572-622F-E119-6148E572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4F80-A851-B61C-0808-6C042B597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53726-6AB9-CDC5-BEA6-6C9333928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53D07-7754-1D2A-E844-6B274A6E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19F8C-D4A9-519B-58C9-D5C6B7B9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4394C-C892-8207-C45E-41E2BDC9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4351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678CB-99BB-10AD-4985-44DACBAC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0D8DF-4C8F-A850-0194-4D237416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104F0-8719-C791-B02E-E71017F78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CD157-BE61-4911-A133-5CC1D9A76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41E06-B3E0-6C9E-6D8E-E8A23F3EE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6F5F9-2464-B8C8-23DB-C2477C0E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67FFA-B4E4-750A-EEBA-67E512E2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EED15-F4EE-5040-BFF8-75AB3320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2460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5F82-522C-5D63-AAC2-86989823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68AC7-FC5C-4F24-E5A3-A2BA04210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38D1B-BDD9-78ED-539A-619B7BCE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4EC84-04CD-5B9F-F232-479FBE5B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95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DDF2B-5579-7E18-067E-58B55E55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DAD89-CC05-FEF1-D6BA-5963A349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641FF-E39C-B8BA-B4F3-EEAC175B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2256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0937-BBD3-42B7-3331-C5CDCAC2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EC78C-E56E-1F75-7D73-530A9D82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5EE65-D823-DBE5-71DB-9C86DFD60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2495A-0670-CB0C-98E3-DAAFDF38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93A8-1395-080E-E154-6F4E14F5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C8BA3-701F-A748-FE7D-DDE796F6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9300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8746-15D7-1BE7-C93D-1093E04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CEDDE-1D8F-6100-59C1-09C2597B75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309B5-2D2C-9AEF-8530-6E29CD8A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776EB-C42B-BFC7-E8B3-64CB5D04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CA29C-1754-0649-6CA9-674ABFA8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C4DE7-546A-4444-D307-087AA11D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4401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20000"/>
                <a:lumOff val="80000"/>
              </a:schemeClr>
            </a:gs>
            <a:gs pos="100000">
              <a:srgbClr val="447FB4"/>
            </a:gs>
            <a:gs pos="100000">
              <a:schemeClr val="accent5">
                <a:lumMod val="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1F093-940B-BB3E-F92D-AE7F9A45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F4D0-E81A-81B0-1F7F-5D9FA8736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AAB6-0783-B886-0558-3500EEFFD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A3C9A-C2C8-4689-9A35-510746846740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4663C-2540-28C3-3635-BE12CAF7B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85C9A-B098-1163-220A-8DBAE5BE5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ABDF9-94A6-4FBB-B021-4D4C0DC6D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33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26414"/>
            <a:ext cx="7556421" cy="1706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850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Customer Support Ticket Classification Model</a:t>
            </a:r>
          </a:p>
          <a:p>
            <a:pPr algn="ctr">
              <a:lnSpc>
                <a:spcPts val="5850"/>
              </a:lnSpc>
            </a:pP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906912" y="4326904"/>
            <a:ext cx="7556421" cy="1508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Machine Learning Approach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Automating e-commerce ticket categorization to improve efficiency and customer satisfaction.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FC3EC-D61F-444F-A65A-19678FDF9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56125" y="0"/>
            <a:ext cx="5669892" cy="3488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2672"/>
            <a:ext cx="7869443" cy="1086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Deployment &amp; Conclusion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2864352"/>
            <a:ext cx="7424458" cy="3667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trained model was deployed using Flask with a simple HTML frontend inside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Notebook. </a:t>
            </a:r>
          </a:p>
          <a:p>
            <a:pPr algn="just">
              <a:lnSpc>
                <a:spcPts val="285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Users can enter ticket descriptions and get instant category predictions through the /predict route. </a:t>
            </a:r>
          </a:p>
          <a:p>
            <a:pPr algn="just">
              <a:lnSpc>
                <a:spcPts val="285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deployment demonstrates a complete end-to-end workflow from model training to real-time application, proving the system’s ability to automate and streamline customer support efficiently.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C6484-0474-5342-3B17-CECA68C02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890" y="3878041"/>
            <a:ext cx="5665509" cy="4351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C790FD-D137-C4B2-EAA2-B09F5868BB72}"/>
              </a:ext>
            </a:extLst>
          </p:cNvPr>
          <p:cNvSpPr txBox="1"/>
          <p:nvPr/>
        </p:nvSpPr>
        <p:spPr>
          <a:xfrm>
            <a:off x="11076496" y="3508709"/>
            <a:ext cx="252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 Windows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0410"/>
            <a:ext cx="47491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Problem Statement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5686" y="4663337"/>
            <a:ext cx="13139027" cy="1759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E-commerce platforms like Flipkart handle thousands of daily tickets on billing, tracking, and technical issues. Manual classification is time-consuming, inconsistent, and error-prone, leading to slower resolutions and reduced satisfaction.</a:t>
            </a:r>
          </a:p>
          <a:p>
            <a:pPr algn="just">
              <a:lnSpc>
                <a:spcPts val="2850"/>
              </a:lnSpc>
            </a:pPr>
            <a:endParaRPr lang="en-IN" dirty="0">
              <a:latin typeface="Arial" panose="020B0604020202020204" pitchFamily="34" charset="0"/>
              <a:ea typeface="Inter" panose="020B0604020202020204" charset="0"/>
              <a:cs typeface="Arial" panose="020B0604020202020204" pitchFamily="34" charset="0"/>
            </a:endParaRPr>
          </a:p>
          <a:p>
            <a:pPr algn="just">
              <a:lnSpc>
                <a:spcPts val="2850"/>
              </a:lnSpc>
            </a:pPr>
            <a:r>
              <a:rPr lang="en-IN" dirty="0">
                <a:latin typeface="Arial" panose="020B0604020202020204" pitchFamily="34" charset="0"/>
                <a:ea typeface="Inter" panose="020B0604020202020204" charset="0"/>
                <a:cs typeface="Arial" panose="020B0604020202020204" pitchFamily="34" charset="0"/>
              </a:rPr>
              <a:t>This project focuses on applying classification techniques to real-world customer service data.</a:t>
            </a:r>
            <a:endParaRPr lang="en-US" dirty="0">
              <a:latin typeface="Arial" panose="020B0604020202020204" pitchFamily="34" charset="0"/>
              <a:ea typeface="Inter" panose="020B060402020202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42345"/>
            <a:ext cx="702290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Objectives and Categories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EE168E-A82A-519C-D5A7-90E4AFA80433}"/>
              </a:ext>
            </a:extLst>
          </p:cNvPr>
          <p:cNvGrpSpPr/>
          <p:nvPr/>
        </p:nvGrpSpPr>
        <p:grpSpPr>
          <a:xfrm>
            <a:off x="6280189" y="2377739"/>
            <a:ext cx="7556421" cy="1763316"/>
            <a:chOff x="6280190" y="2791658"/>
            <a:chExt cx="7556421" cy="1763316"/>
          </a:xfrm>
        </p:grpSpPr>
        <p:sp>
          <p:nvSpPr>
            <p:cNvPr id="4" name="Text 1"/>
            <p:cNvSpPr/>
            <p:nvPr/>
          </p:nvSpPr>
          <p:spPr>
            <a:xfrm>
              <a:off x="6280190" y="2791658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200" dirty="0">
                  <a:solidFill>
                    <a:srgbClr val="272525"/>
                  </a:solidFill>
                  <a:latin typeface="Arial" panose="020B0604020202020204" pitchFamily="34" charset="0"/>
                  <a:ea typeface="Petrona Light" pitchFamily="34" charset="-122"/>
                  <a:cs typeface="Arial" panose="020B0604020202020204" pitchFamily="34" charset="0"/>
                </a:rPr>
                <a:t>01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Shape 2"/>
            <p:cNvSpPr/>
            <p:nvPr/>
          </p:nvSpPr>
          <p:spPr>
            <a:xfrm>
              <a:off x="6280190" y="3146703"/>
              <a:ext cx="7556421" cy="30480"/>
            </a:xfrm>
            <a:prstGeom prst="rect">
              <a:avLst/>
            </a:prstGeom>
            <a:solidFill>
              <a:srgbClr val="007EBD"/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6280190" y="3321010"/>
              <a:ext cx="4659156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Arial" panose="020B0604020202020204" pitchFamily="34" charset="0"/>
                  <a:ea typeface="Petrona Bold" pitchFamily="34" charset="-122"/>
                  <a:cs typeface="Arial" panose="020B0604020202020204" pitchFamily="34" charset="0"/>
                </a:rPr>
                <a:t>Develop Automated Model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6280190" y="3829169"/>
              <a:ext cx="755642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850"/>
                </a:lnSpc>
                <a:buNone/>
              </a:pPr>
              <a:r>
                <a:rPr lang="en-US" dirty="0">
                  <a:solidFill>
                    <a:srgbClr val="272525"/>
                  </a:solidFill>
                  <a:latin typeface="Arial" panose="020B0604020202020204" pitchFamily="34" charset="0"/>
                  <a:ea typeface="Inter" pitchFamily="34" charset="-122"/>
                  <a:cs typeface="Arial" panose="020B0604020202020204" pitchFamily="34" charset="0"/>
                </a:rPr>
                <a:t>Classify tickets into: Billing Issue, Technical Problem, Order Status, General Query.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1ED18D-0123-9D75-57C9-24935862EE29}"/>
              </a:ext>
            </a:extLst>
          </p:cNvPr>
          <p:cNvGrpSpPr/>
          <p:nvPr/>
        </p:nvGrpSpPr>
        <p:grpSpPr>
          <a:xfrm>
            <a:off x="6280190" y="4599503"/>
            <a:ext cx="7556421" cy="1516294"/>
            <a:chOff x="6280190" y="4951809"/>
            <a:chExt cx="7556421" cy="1516294"/>
          </a:xfrm>
        </p:grpSpPr>
        <p:sp>
          <p:nvSpPr>
            <p:cNvPr id="8" name="Text 5"/>
            <p:cNvSpPr/>
            <p:nvPr/>
          </p:nvSpPr>
          <p:spPr>
            <a:xfrm>
              <a:off x="6280190" y="4951809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200" dirty="0">
                  <a:solidFill>
                    <a:srgbClr val="272525"/>
                  </a:solidFill>
                  <a:latin typeface="Arial" panose="020B0604020202020204" pitchFamily="34" charset="0"/>
                  <a:ea typeface="Petrona Light" pitchFamily="34" charset="-122"/>
                  <a:cs typeface="Arial" panose="020B0604020202020204" pitchFamily="34" charset="0"/>
                </a:rPr>
                <a:t>02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Shape 6"/>
            <p:cNvSpPr/>
            <p:nvPr/>
          </p:nvSpPr>
          <p:spPr>
            <a:xfrm>
              <a:off x="6280190" y="5306854"/>
              <a:ext cx="7556421" cy="30480"/>
            </a:xfrm>
            <a:prstGeom prst="rect">
              <a:avLst/>
            </a:prstGeom>
            <a:solidFill>
              <a:srgbClr val="007EBD"/>
            </a:solidFill>
            <a:ln/>
          </p:spPr>
        </p:sp>
        <p:sp>
          <p:nvSpPr>
            <p:cNvPr id="10" name="Text 7"/>
            <p:cNvSpPr/>
            <p:nvPr/>
          </p:nvSpPr>
          <p:spPr>
            <a:xfrm>
              <a:off x="6280190" y="5481161"/>
              <a:ext cx="2990017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just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Arial" panose="020B0604020202020204" pitchFamily="34" charset="0"/>
                  <a:ea typeface="Petrona Bold" pitchFamily="34" charset="-122"/>
                  <a:cs typeface="Arial" panose="020B0604020202020204" pitchFamily="34" charset="0"/>
                </a:rPr>
                <a:t>Handle Invalid Inputs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6280191" y="5989320"/>
              <a:ext cx="7556420" cy="4787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just">
                <a:lnSpc>
                  <a:spcPts val="2850"/>
                </a:lnSpc>
                <a:buNone/>
              </a:pPr>
              <a:r>
                <a:rPr lang="en-US" dirty="0">
                  <a:solidFill>
                    <a:srgbClr val="272525"/>
                  </a:solidFill>
                  <a:latin typeface="Arial" panose="020B0604020202020204" pitchFamily="34" charset="0"/>
                  <a:ea typeface="Inter" pitchFamily="34" charset="-122"/>
                  <a:cs typeface="Arial" panose="020B0604020202020204" pitchFamily="34" charset="0"/>
                </a:rPr>
                <a:t>Return "Provide Valid Description" for empty or meaningless text. 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3769E4-2F40-AF03-7E33-F053B97F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633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5719167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936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Business Motivation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77989"/>
            <a:ext cx="212276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Reduce Manual Effort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53817" y="4428053"/>
            <a:ext cx="2122765" cy="1294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Automate sorting to save time for support teams.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966884" y="3277989"/>
            <a:ext cx="232933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Ensure Consistency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11233" y="4434934"/>
            <a:ext cx="2329333" cy="157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Improve accuracy and reduce human error in classification.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860146" y="3277989"/>
            <a:ext cx="22038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Enhance Experience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775217" y="4434934"/>
            <a:ext cx="2203847" cy="157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Prioritize and route tickets faster for quicker resolutions.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725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Dataset Overview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3947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1750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426506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Total Records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08194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Balanced across four categories plus invalid cases.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407093" y="33947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3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407093" y="4426506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Columns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407093" y="5081945"/>
            <a:ext cx="2329815" cy="1202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TicketID, Description, Category.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020395" y="33947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442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45627" y="5081945"/>
            <a:ext cx="2633412" cy="811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Largest category with 442 samples.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F25C2-70F1-60B4-34BD-B938EC76E967}"/>
              </a:ext>
            </a:extLst>
          </p:cNvPr>
          <p:cNvSpPr txBox="1"/>
          <p:nvPr/>
        </p:nvSpPr>
        <p:spPr>
          <a:xfrm>
            <a:off x="5901179" y="4426506"/>
            <a:ext cx="2922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Technical Problem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2ADA-1655-2365-960D-4A5CB2175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46544FA2-B78A-85C3-373E-57A806D1884E}"/>
              </a:ext>
            </a:extLst>
          </p:cNvPr>
          <p:cNvSpPr/>
          <p:nvPr/>
        </p:nvSpPr>
        <p:spPr>
          <a:xfrm>
            <a:off x="1395167" y="892098"/>
            <a:ext cx="68344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Implementation Steps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5286CD4-E6B6-74DA-778B-88CED531A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20076"/>
              </p:ext>
            </p:extLst>
          </p:nvPr>
        </p:nvGraphicFramePr>
        <p:xfrm>
          <a:off x="1395167" y="2121032"/>
          <a:ext cx="11651530" cy="5279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036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0938" y="922186"/>
            <a:ext cx="5608948" cy="63852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120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5850"/>
              </a:lnSpc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Preprocessing Pipeline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2154674" y="2391036"/>
            <a:ext cx="37854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9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Handle Missing &amp; Duplicates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54674" y="2918335"/>
            <a:ext cx="6329450" cy="966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Remove rows with missing Description/Category; drop duplicates; reset indices for unique </a:t>
            </a:r>
            <a:r>
              <a:rPr lang="en-US" dirty="0" err="1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TicketIDs</a:t>
            </a: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4852"/>
            <a:ext cx="1134070" cy="16875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771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9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Text Cleaning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54674" y="4641271"/>
            <a:ext cx="6195536" cy="952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Lowercase text; remove numbers, punctuation via regex; tokenize; remove </a:t>
            </a:r>
            <a:r>
              <a:rPr lang="en-US" dirty="0" err="1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stopwords</a:t>
            </a: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; lemmatize using WordNet.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69990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854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Save Cleaned Data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54674" y="6349620"/>
            <a:ext cx="6329450" cy="952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Output to flipkart_ticket_dataset_cleaned.csv; verify balance: ~430-440 per category. Generate bar chart for distribution.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B14AB931-12DC-C1D4-5174-F3EE90B21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027421"/>
            <a:ext cx="1134070" cy="16875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7709" y="563880"/>
            <a:ext cx="8501705" cy="1345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Feature Engineering with TF-IDF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7709" y="1769714"/>
            <a:ext cx="12838037" cy="704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55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Transform raw text into numerical vectors for ML models. TF-IDF captures key terms like “refund” over common words like "order“.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008C70-E0CC-7F91-9710-79D31D938D5A}"/>
              </a:ext>
            </a:extLst>
          </p:cNvPr>
          <p:cNvGrpSpPr/>
          <p:nvPr/>
        </p:nvGrpSpPr>
        <p:grpSpPr>
          <a:xfrm>
            <a:off x="717708" y="2632824"/>
            <a:ext cx="9519800" cy="1899285"/>
            <a:chOff x="717709" y="3431738"/>
            <a:chExt cx="7708583" cy="1899285"/>
          </a:xfrm>
        </p:grpSpPr>
        <p:sp>
          <p:nvSpPr>
            <p:cNvPr id="5" name="Shape 2"/>
            <p:cNvSpPr/>
            <p:nvPr/>
          </p:nvSpPr>
          <p:spPr>
            <a:xfrm>
              <a:off x="717709" y="3431738"/>
              <a:ext cx="7708583" cy="1899285"/>
            </a:xfrm>
            <a:prstGeom prst="roundRect">
              <a:avLst>
                <a:gd name="adj" fmla="val 4535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</p:sp>
        <p:sp>
          <p:nvSpPr>
            <p:cNvPr id="6" name="Text 3"/>
            <p:cNvSpPr/>
            <p:nvPr/>
          </p:nvSpPr>
          <p:spPr>
            <a:xfrm>
              <a:off x="945594" y="3659624"/>
              <a:ext cx="2887702" cy="3364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Arial" panose="020B0604020202020204" pitchFamily="34" charset="0"/>
                  <a:ea typeface="Petrona Bold" pitchFamily="34" charset="-122"/>
                  <a:cs typeface="Arial" panose="020B0604020202020204" pitchFamily="34" charset="0"/>
                </a:rPr>
                <a:t>Vectorizer Settings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945594" y="4119086"/>
              <a:ext cx="7252811" cy="98405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550"/>
                </a:lnSpc>
                <a:buNone/>
              </a:pPr>
              <a:r>
                <a:rPr lang="en-US" dirty="0">
                  <a:solidFill>
                    <a:srgbClr val="272525"/>
                  </a:solidFill>
                  <a:latin typeface="Arial" panose="020B0604020202020204" pitchFamily="34" charset="0"/>
                  <a:ea typeface="Inter" pitchFamily="34" charset="-122"/>
                  <a:cs typeface="Arial" panose="020B0604020202020204" pitchFamily="34" charset="0"/>
                </a:rPr>
                <a:t>ngram_range=(1,2) for unigrams and bigrams (e.g., "reset password"); max_features=5000 to limit vocabulary; stop_words='english'; use_idf=True for weighting.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E7453D-E6BA-5943-F752-F776F27D65F8}"/>
              </a:ext>
            </a:extLst>
          </p:cNvPr>
          <p:cNvGrpSpPr/>
          <p:nvPr/>
        </p:nvGrpSpPr>
        <p:grpSpPr>
          <a:xfrm>
            <a:off x="717708" y="4911990"/>
            <a:ext cx="9519801" cy="1866721"/>
            <a:chOff x="717709" y="5536049"/>
            <a:chExt cx="7708583" cy="1571268"/>
          </a:xfrm>
        </p:grpSpPr>
        <p:sp>
          <p:nvSpPr>
            <p:cNvPr id="8" name="Shape 5"/>
            <p:cNvSpPr/>
            <p:nvPr/>
          </p:nvSpPr>
          <p:spPr>
            <a:xfrm>
              <a:off x="717709" y="5536049"/>
              <a:ext cx="7708583" cy="1571268"/>
            </a:xfrm>
            <a:prstGeom prst="roundRect">
              <a:avLst>
                <a:gd name="adj" fmla="val 5482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</p:sp>
        <p:sp>
          <p:nvSpPr>
            <p:cNvPr id="9" name="Text 6"/>
            <p:cNvSpPr/>
            <p:nvPr/>
          </p:nvSpPr>
          <p:spPr>
            <a:xfrm>
              <a:off x="945594" y="5763935"/>
              <a:ext cx="2691646" cy="3364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Arial" panose="020B0604020202020204" pitchFamily="34" charset="0"/>
                  <a:ea typeface="Petrona Bold" pitchFamily="34" charset="-122"/>
                  <a:cs typeface="Arial" panose="020B0604020202020204" pitchFamily="34" charset="0"/>
                </a:rPr>
                <a:t>Output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945593" y="6223398"/>
              <a:ext cx="7106668" cy="5914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550"/>
                </a:lnSpc>
                <a:buNone/>
              </a:pPr>
              <a:r>
                <a:rPr lang="en-US" dirty="0">
                  <a:solidFill>
                    <a:srgbClr val="272525"/>
                  </a:solidFill>
                  <a:latin typeface="Arial" panose="020B0604020202020204" pitchFamily="34" charset="0"/>
                  <a:ea typeface="Inter" pitchFamily="34" charset="-122"/>
                  <a:cs typeface="Arial" panose="020B0604020202020204" pitchFamily="34" charset="0"/>
                </a:rPr>
                <a:t>Sparse vectors of size 5000 per ticket. Matrix: rows = ticket count, columns = features. Enables models to distinguish categories effectively.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 8"/>
          <p:cNvSpPr/>
          <p:nvPr/>
        </p:nvSpPr>
        <p:spPr>
          <a:xfrm>
            <a:off x="717709" y="7165440"/>
            <a:ext cx="770858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just">
              <a:lnSpc>
                <a:spcPts val="255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High-dimensional features suit sparse text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023" y="1885362"/>
            <a:ext cx="5617462" cy="4773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059305"/>
            <a:ext cx="23359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Cross-Validation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105424"/>
            <a:ext cx="2122765" cy="3983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5-fold stratified: Linear SVC leads with 97.23% accuracy, low std (0.0097). Naive Bayes close at 96.83%. </a:t>
            </a:r>
            <a:r>
              <a:rPr lang="en-US" dirty="0" err="1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XGBoost</a:t>
            </a:r>
            <a:endParaRPr lang="en-US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underperforms on sparse features.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963978" y="2059305"/>
            <a:ext cx="2335909" cy="67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Test Set Results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63977" y="3105424"/>
            <a:ext cx="2122765" cy="3140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Naive Bayes tops test accuracy (95.31%, F1 0.9535); Linear SVC at 93.75%.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Highlights simpler models' generalization.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647765" y="2059306"/>
            <a:ext cx="2802611" cy="438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Selection Rationale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370751" y="3105424"/>
            <a:ext cx="2492005" cy="5124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Chose Linear SVC for stable CV scores, better unseen data handling. Metrics: Accuracy, Precision, Recall, F1.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Confusion matrices show minimal misclassifications.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97864" y="73906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Linear SVC ensures reliable production predictions.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1CB19-2AA8-4DC8-E075-F66DE2C0820F}"/>
              </a:ext>
            </a:extLst>
          </p:cNvPr>
          <p:cNvSpPr txBox="1"/>
          <p:nvPr/>
        </p:nvSpPr>
        <p:spPr>
          <a:xfrm>
            <a:off x="6280190" y="627831"/>
            <a:ext cx="7230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Model Training &amp; Evaluation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1902</TotalTime>
  <Words>550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 Light</vt:lpstr>
      <vt:lpstr>Wingdings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ROJA PASUPULETI</cp:lastModifiedBy>
  <cp:revision>7</cp:revision>
  <dcterms:created xsi:type="dcterms:W3CDTF">2025-10-03T11:10:09Z</dcterms:created>
  <dcterms:modified xsi:type="dcterms:W3CDTF">2025-10-06T05:27:32Z</dcterms:modified>
</cp:coreProperties>
</file>